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6171E3-A7DF-4F68-918B-C19A1DBA5DA9}" v="1" dt="2022-11-02T13:52:03.9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Gowan, Kamilah" userId="6cb301ca-ff81-4f4e-a39f-26b84f87b728" providerId="ADAL" clId="{E56171E3-A7DF-4F68-918B-C19A1DBA5DA9}"/>
    <pc:docChg chg="custSel modSld">
      <pc:chgData name="McGowan, Kamilah" userId="6cb301ca-ff81-4f4e-a39f-26b84f87b728" providerId="ADAL" clId="{E56171E3-A7DF-4F68-918B-C19A1DBA5DA9}" dt="2022-11-02T13:52:31.876" v="52" actId="207"/>
      <pc:docMkLst>
        <pc:docMk/>
      </pc:docMkLst>
      <pc:sldChg chg="modSp mod">
        <pc:chgData name="McGowan, Kamilah" userId="6cb301ca-ff81-4f4e-a39f-26b84f87b728" providerId="ADAL" clId="{E56171E3-A7DF-4F68-918B-C19A1DBA5DA9}" dt="2022-11-02T13:52:31.876" v="52" actId="207"/>
        <pc:sldMkLst>
          <pc:docMk/>
          <pc:sldMk cId="256534135" sldId="256"/>
        </pc:sldMkLst>
        <pc:spChg chg="mod">
          <ac:chgData name="McGowan, Kamilah" userId="6cb301ca-ff81-4f4e-a39f-26b84f87b728" providerId="ADAL" clId="{E56171E3-A7DF-4F68-918B-C19A1DBA5DA9}" dt="2022-11-02T13:52:31.876" v="52" actId="207"/>
          <ac:spMkLst>
            <pc:docMk/>
            <pc:sldMk cId="256534135" sldId="256"/>
            <ac:spMk id="13" creationId="{01D15386-7FC9-2387-1FBE-49287F851F2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00ADF-60F8-8FEE-49F4-5A812849BE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01095D-F66F-4AB0-6298-11AFD61CDA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08DD489-3D84-EF9A-F838-818362CB3F5F}"/>
              </a:ext>
            </a:extLst>
          </p:cNvPr>
          <p:cNvSpPr>
            <a:spLocks noGrp="1"/>
          </p:cNvSpPr>
          <p:nvPr>
            <p:ph type="dt" sz="half" idx="10"/>
          </p:nvPr>
        </p:nvSpPr>
        <p:spPr/>
        <p:txBody>
          <a:bodyPr/>
          <a:lstStyle/>
          <a:p>
            <a:fld id="{C2AA772B-F0C7-4EC1-82A2-3BFA01463BE4}" type="datetimeFigureOut">
              <a:rPr lang="en-US" smtClean="0"/>
              <a:t>11/2/2022</a:t>
            </a:fld>
            <a:endParaRPr lang="en-US"/>
          </a:p>
        </p:txBody>
      </p:sp>
      <p:sp>
        <p:nvSpPr>
          <p:cNvPr id="5" name="Footer Placeholder 4">
            <a:extLst>
              <a:ext uri="{FF2B5EF4-FFF2-40B4-BE49-F238E27FC236}">
                <a16:creationId xmlns:a16="http://schemas.microsoft.com/office/drawing/2014/main" id="{981B1E12-840D-567B-7DE6-91E989C2F1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C59D54-8549-AD9C-0DF9-11233A92F736}"/>
              </a:ext>
            </a:extLst>
          </p:cNvPr>
          <p:cNvSpPr>
            <a:spLocks noGrp="1"/>
          </p:cNvSpPr>
          <p:nvPr>
            <p:ph type="sldNum" sz="quarter" idx="12"/>
          </p:nvPr>
        </p:nvSpPr>
        <p:spPr/>
        <p:txBody>
          <a:bodyPr/>
          <a:lstStyle/>
          <a:p>
            <a:fld id="{626EC2CC-9F0E-4C5B-BB56-90428D74C1F1}" type="slidenum">
              <a:rPr lang="en-US" smtClean="0"/>
              <a:t>‹#›</a:t>
            </a:fld>
            <a:endParaRPr lang="en-US"/>
          </a:p>
        </p:txBody>
      </p:sp>
    </p:spTree>
    <p:extLst>
      <p:ext uri="{BB962C8B-B14F-4D97-AF65-F5344CB8AC3E}">
        <p14:creationId xmlns:p14="http://schemas.microsoft.com/office/powerpoint/2010/main" val="2893374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7E1DC-50FD-3545-57AC-9F2C3E08C6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37A4DE-DB84-D939-CFAF-D2730EACEF7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3D4193-26C0-2B6C-CBC5-8F7ACA1062C1}"/>
              </a:ext>
            </a:extLst>
          </p:cNvPr>
          <p:cNvSpPr>
            <a:spLocks noGrp="1"/>
          </p:cNvSpPr>
          <p:nvPr>
            <p:ph type="dt" sz="half" idx="10"/>
          </p:nvPr>
        </p:nvSpPr>
        <p:spPr/>
        <p:txBody>
          <a:bodyPr/>
          <a:lstStyle/>
          <a:p>
            <a:fld id="{C2AA772B-F0C7-4EC1-82A2-3BFA01463BE4}" type="datetimeFigureOut">
              <a:rPr lang="en-US" smtClean="0"/>
              <a:t>11/2/2022</a:t>
            </a:fld>
            <a:endParaRPr lang="en-US"/>
          </a:p>
        </p:txBody>
      </p:sp>
      <p:sp>
        <p:nvSpPr>
          <p:cNvPr id="5" name="Footer Placeholder 4">
            <a:extLst>
              <a:ext uri="{FF2B5EF4-FFF2-40B4-BE49-F238E27FC236}">
                <a16:creationId xmlns:a16="http://schemas.microsoft.com/office/drawing/2014/main" id="{232CDBDD-94F0-CF1A-2BB4-48EB0BA713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E84376-808D-DD9B-9BE0-00B8BBB715A4}"/>
              </a:ext>
            </a:extLst>
          </p:cNvPr>
          <p:cNvSpPr>
            <a:spLocks noGrp="1"/>
          </p:cNvSpPr>
          <p:nvPr>
            <p:ph type="sldNum" sz="quarter" idx="12"/>
          </p:nvPr>
        </p:nvSpPr>
        <p:spPr/>
        <p:txBody>
          <a:bodyPr/>
          <a:lstStyle/>
          <a:p>
            <a:fld id="{626EC2CC-9F0E-4C5B-BB56-90428D74C1F1}" type="slidenum">
              <a:rPr lang="en-US" smtClean="0"/>
              <a:t>‹#›</a:t>
            </a:fld>
            <a:endParaRPr lang="en-US"/>
          </a:p>
        </p:txBody>
      </p:sp>
    </p:spTree>
    <p:extLst>
      <p:ext uri="{BB962C8B-B14F-4D97-AF65-F5344CB8AC3E}">
        <p14:creationId xmlns:p14="http://schemas.microsoft.com/office/powerpoint/2010/main" val="421924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644DF4-4610-FC21-7C5E-FDCC7676559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322650-D7F1-5BB0-0A45-E3C3971CD3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F69B9B-9F68-05C0-FE30-4F30DBC60E65}"/>
              </a:ext>
            </a:extLst>
          </p:cNvPr>
          <p:cNvSpPr>
            <a:spLocks noGrp="1"/>
          </p:cNvSpPr>
          <p:nvPr>
            <p:ph type="dt" sz="half" idx="10"/>
          </p:nvPr>
        </p:nvSpPr>
        <p:spPr/>
        <p:txBody>
          <a:bodyPr/>
          <a:lstStyle/>
          <a:p>
            <a:fld id="{C2AA772B-F0C7-4EC1-82A2-3BFA01463BE4}" type="datetimeFigureOut">
              <a:rPr lang="en-US" smtClean="0"/>
              <a:t>11/2/2022</a:t>
            </a:fld>
            <a:endParaRPr lang="en-US"/>
          </a:p>
        </p:txBody>
      </p:sp>
      <p:sp>
        <p:nvSpPr>
          <p:cNvPr id="5" name="Footer Placeholder 4">
            <a:extLst>
              <a:ext uri="{FF2B5EF4-FFF2-40B4-BE49-F238E27FC236}">
                <a16:creationId xmlns:a16="http://schemas.microsoft.com/office/drawing/2014/main" id="{0D31FB1A-E8D7-F8C8-DE28-C40CCD8BB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3F5D89-FBE6-561F-B728-86E976368AF9}"/>
              </a:ext>
            </a:extLst>
          </p:cNvPr>
          <p:cNvSpPr>
            <a:spLocks noGrp="1"/>
          </p:cNvSpPr>
          <p:nvPr>
            <p:ph type="sldNum" sz="quarter" idx="12"/>
          </p:nvPr>
        </p:nvSpPr>
        <p:spPr/>
        <p:txBody>
          <a:bodyPr/>
          <a:lstStyle/>
          <a:p>
            <a:fld id="{626EC2CC-9F0E-4C5B-BB56-90428D74C1F1}" type="slidenum">
              <a:rPr lang="en-US" smtClean="0"/>
              <a:t>‹#›</a:t>
            </a:fld>
            <a:endParaRPr lang="en-US"/>
          </a:p>
        </p:txBody>
      </p:sp>
    </p:spTree>
    <p:extLst>
      <p:ext uri="{BB962C8B-B14F-4D97-AF65-F5344CB8AC3E}">
        <p14:creationId xmlns:p14="http://schemas.microsoft.com/office/powerpoint/2010/main" val="1698831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F6134-6A08-1841-52EE-06862049AE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E85D6D-BAF7-BA74-48F6-73EF41ACEB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F606E4-9F4D-0B39-AA22-44E8716B21D2}"/>
              </a:ext>
            </a:extLst>
          </p:cNvPr>
          <p:cNvSpPr>
            <a:spLocks noGrp="1"/>
          </p:cNvSpPr>
          <p:nvPr>
            <p:ph type="dt" sz="half" idx="10"/>
          </p:nvPr>
        </p:nvSpPr>
        <p:spPr/>
        <p:txBody>
          <a:bodyPr/>
          <a:lstStyle/>
          <a:p>
            <a:fld id="{C2AA772B-F0C7-4EC1-82A2-3BFA01463BE4}" type="datetimeFigureOut">
              <a:rPr lang="en-US" smtClean="0"/>
              <a:t>11/2/2022</a:t>
            </a:fld>
            <a:endParaRPr lang="en-US"/>
          </a:p>
        </p:txBody>
      </p:sp>
      <p:sp>
        <p:nvSpPr>
          <p:cNvPr id="5" name="Footer Placeholder 4">
            <a:extLst>
              <a:ext uri="{FF2B5EF4-FFF2-40B4-BE49-F238E27FC236}">
                <a16:creationId xmlns:a16="http://schemas.microsoft.com/office/drawing/2014/main" id="{AC9F571B-3D18-40AB-A2DF-AFB7405F34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F2436B-7F69-F4C2-021A-44B1F5BA873A}"/>
              </a:ext>
            </a:extLst>
          </p:cNvPr>
          <p:cNvSpPr>
            <a:spLocks noGrp="1"/>
          </p:cNvSpPr>
          <p:nvPr>
            <p:ph type="sldNum" sz="quarter" idx="12"/>
          </p:nvPr>
        </p:nvSpPr>
        <p:spPr/>
        <p:txBody>
          <a:bodyPr/>
          <a:lstStyle/>
          <a:p>
            <a:fld id="{626EC2CC-9F0E-4C5B-BB56-90428D74C1F1}" type="slidenum">
              <a:rPr lang="en-US" smtClean="0"/>
              <a:t>‹#›</a:t>
            </a:fld>
            <a:endParaRPr lang="en-US"/>
          </a:p>
        </p:txBody>
      </p:sp>
    </p:spTree>
    <p:extLst>
      <p:ext uri="{BB962C8B-B14F-4D97-AF65-F5344CB8AC3E}">
        <p14:creationId xmlns:p14="http://schemas.microsoft.com/office/powerpoint/2010/main" val="3093204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81880-4B54-2D69-E863-07D8EF7D60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D445B4-4C8C-407F-1A28-8FBAAB332B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AD8571-9926-45E7-8CAC-AACF08898CEC}"/>
              </a:ext>
            </a:extLst>
          </p:cNvPr>
          <p:cNvSpPr>
            <a:spLocks noGrp="1"/>
          </p:cNvSpPr>
          <p:nvPr>
            <p:ph type="dt" sz="half" idx="10"/>
          </p:nvPr>
        </p:nvSpPr>
        <p:spPr/>
        <p:txBody>
          <a:bodyPr/>
          <a:lstStyle/>
          <a:p>
            <a:fld id="{C2AA772B-F0C7-4EC1-82A2-3BFA01463BE4}" type="datetimeFigureOut">
              <a:rPr lang="en-US" smtClean="0"/>
              <a:t>11/2/2022</a:t>
            </a:fld>
            <a:endParaRPr lang="en-US"/>
          </a:p>
        </p:txBody>
      </p:sp>
      <p:sp>
        <p:nvSpPr>
          <p:cNvPr id="5" name="Footer Placeholder 4">
            <a:extLst>
              <a:ext uri="{FF2B5EF4-FFF2-40B4-BE49-F238E27FC236}">
                <a16:creationId xmlns:a16="http://schemas.microsoft.com/office/drawing/2014/main" id="{D0E5FC17-BE2A-F482-35AB-E07C93ACE0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3513FD-94D6-BEDC-4944-974493D3EB03}"/>
              </a:ext>
            </a:extLst>
          </p:cNvPr>
          <p:cNvSpPr>
            <a:spLocks noGrp="1"/>
          </p:cNvSpPr>
          <p:nvPr>
            <p:ph type="sldNum" sz="quarter" idx="12"/>
          </p:nvPr>
        </p:nvSpPr>
        <p:spPr/>
        <p:txBody>
          <a:bodyPr/>
          <a:lstStyle/>
          <a:p>
            <a:fld id="{626EC2CC-9F0E-4C5B-BB56-90428D74C1F1}" type="slidenum">
              <a:rPr lang="en-US" smtClean="0"/>
              <a:t>‹#›</a:t>
            </a:fld>
            <a:endParaRPr lang="en-US"/>
          </a:p>
        </p:txBody>
      </p:sp>
    </p:spTree>
    <p:extLst>
      <p:ext uri="{BB962C8B-B14F-4D97-AF65-F5344CB8AC3E}">
        <p14:creationId xmlns:p14="http://schemas.microsoft.com/office/powerpoint/2010/main" val="1312815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86A8B-443C-D974-3C19-569895A69D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D47D4E-3B94-3840-96E1-F6510A8ECC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4F087B-0DC4-FD6D-4BCE-8185E9CA65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F4050D-A939-2D7D-C2AF-0CD30B65A5C4}"/>
              </a:ext>
            </a:extLst>
          </p:cNvPr>
          <p:cNvSpPr>
            <a:spLocks noGrp="1"/>
          </p:cNvSpPr>
          <p:nvPr>
            <p:ph type="dt" sz="half" idx="10"/>
          </p:nvPr>
        </p:nvSpPr>
        <p:spPr/>
        <p:txBody>
          <a:bodyPr/>
          <a:lstStyle/>
          <a:p>
            <a:fld id="{C2AA772B-F0C7-4EC1-82A2-3BFA01463BE4}" type="datetimeFigureOut">
              <a:rPr lang="en-US" smtClean="0"/>
              <a:t>11/2/2022</a:t>
            </a:fld>
            <a:endParaRPr lang="en-US"/>
          </a:p>
        </p:txBody>
      </p:sp>
      <p:sp>
        <p:nvSpPr>
          <p:cNvPr id="6" name="Footer Placeholder 5">
            <a:extLst>
              <a:ext uri="{FF2B5EF4-FFF2-40B4-BE49-F238E27FC236}">
                <a16:creationId xmlns:a16="http://schemas.microsoft.com/office/drawing/2014/main" id="{6B8C783B-7F91-EBFA-5DB4-3DBD3A5FA3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DC53E8-1FF0-63AB-50B3-8F5566E1E46C}"/>
              </a:ext>
            </a:extLst>
          </p:cNvPr>
          <p:cNvSpPr>
            <a:spLocks noGrp="1"/>
          </p:cNvSpPr>
          <p:nvPr>
            <p:ph type="sldNum" sz="quarter" idx="12"/>
          </p:nvPr>
        </p:nvSpPr>
        <p:spPr/>
        <p:txBody>
          <a:bodyPr/>
          <a:lstStyle/>
          <a:p>
            <a:fld id="{626EC2CC-9F0E-4C5B-BB56-90428D74C1F1}" type="slidenum">
              <a:rPr lang="en-US" smtClean="0"/>
              <a:t>‹#›</a:t>
            </a:fld>
            <a:endParaRPr lang="en-US"/>
          </a:p>
        </p:txBody>
      </p:sp>
    </p:spTree>
    <p:extLst>
      <p:ext uri="{BB962C8B-B14F-4D97-AF65-F5344CB8AC3E}">
        <p14:creationId xmlns:p14="http://schemas.microsoft.com/office/powerpoint/2010/main" val="130430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CC922-A424-4552-3BE2-B591290F5D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FE4256-5475-C8F3-0485-6FC4857B84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07CE0D-1DE4-44BD-AF3E-D70D2C8D9F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1D6AAD-E65B-D434-E247-6006A2ADFE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03ECE23-7743-F453-B986-F6EF25EBA9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40909C-6064-DA53-FF8E-5D7147CFF2D4}"/>
              </a:ext>
            </a:extLst>
          </p:cNvPr>
          <p:cNvSpPr>
            <a:spLocks noGrp="1"/>
          </p:cNvSpPr>
          <p:nvPr>
            <p:ph type="dt" sz="half" idx="10"/>
          </p:nvPr>
        </p:nvSpPr>
        <p:spPr/>
        <p:txBody>
          <a:bodyPr/>
          <a:lstStyle/>
          <a:p>
            <a:fld id="{C2AA772B-F0C7-4EC1-82A2-3BFA01463BE4}" type="datetimeFigureOut">
              <a:rPr lang="en-US" smtClean="0"/>
              <a:t>11/2/2022</a:t>
            </a:fld>
            <a:endParaRPr lang="en-US"/>
          </a:p>
        </p:txBody>
      </p:sp>
      <p:sp>
        <p:nvSpPr>
          <p:cNvPr id="8" name="Footer Placeholder 7">
            <a:extLst>
              <a:ext uri="{FF2B5EF4-FFF2-40B4-BE49-F238E27FC236}">
                <a16:creationId xmlns:a16="http://schemas.microsoft.com/office/drawing/2014/main" id="{D037CB42-E8AB-940E-A985-A8541C1393D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7569A7-D3DF-9588-CDC4-10AF51EFE03C}"/>
              </a:ext>
            </a:extLst>
          </p:cNvPr>
          <p:cNvSpPr>
            <a:spLocks noGrp="1"/>
          </p:cNvSpPr>
          <p:nvPr>
            <p:ph type="sldNum" sz="quarter" idx="12"/>
          </p:nvPr>
        </p:nvSpPr>
        <p:spPr/>
        <p:txBody>
          <a:bodyPr/>
          <a:lstStyle/>
          <a:p>
            <a:fld id="{626EC2CC-9F0E-4C5B-BB56-90428D74C1F1}" type="slidenum">
              <a:rPr lang="en-US" smtClean="0"/>
              <a:t>‹#›</a:t>
            </a:fld>
            <a:endParaRPr lang="en-US"/>
          </a:p>
        </p:txBody>
      </p:sp>
    </p:spTree>
    <p:extLst>
      <p:ext uri="{BB962C8B-B14F-4D97-AF65-F5344CB8AC3E}">
        <p14:creationId xmlns:p14="http://schemas.microsoft.com/office/powerpoint/2010/main" val="742151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19A39-3ACA-FC78-43F2-9BD932B42D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4815652-5EBF-60E4-8B31-840F0C564C74}"/>
              </a:ext>
            </a:extLst>
          </p:cNvPr>
          <p:cNvSpPr>
            <a:spLocks noGrp="1"/>
          </p:cNvSpPr>
          <p:nvPr>
            <p:ph type="dt" sz="half" idx="10"/>
          </p:nvPr>
        </p:nvSpPr>
        <p:spPr/>
        <p:txBody>
          <a:bodyPr/>
          <a:lstStyle/>
          <a:p>
            <a:fld id="{C2AA772B-F0C7-4EC1-82A2-3BFA01463BE4}" type="datetimeFigureOut">
              <a:rPr lang="en-US" smtClean="0"/>
              <a:t>11/2/2022</a:t>
            </a:fld>
            <a:endParaRPr lang="en-US"/>
          </a:p>
        </p:txBody>
      </p:sp>
      <p:sp>
        <p:nvSpPr>
          <p:cNvPr id="4" name="Footer Placeholder 3">
            <a:extLst>
              <a:ext uri="{FF2B5EF4-FFF2-40B4-BE49-F238E27FC236}">
                <a16:creationId xmlns:a16="http://schemas.microsoft.com/office/drawing/2014/main" id="{29DEBBBF-1F98-A2DD-592E-F0172DB1D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49B81C-6536-7F50-81E5-28953D9999E3}"/>
              </a:ext>
            </a:extLst>
          </p:cNvPr>
          <p:cNvSpPr>
            <a:spLocks noGrp="1"/>
          </p:cNvSpPr>
          <p:nvPr>
            <p:ph type="sldNum" sz="quarter" idx="12"/>
          </p:nvPr>
        </p:nvSpPr>
        <p:spPr/>
        <p:txBody>
          <a:bodyPr/>
          <a:lstStyle/>
          <a:p>
            <a:fld id="{626EC2CC-9F0E-4C5B-BB56-90428D74C1F1}" type="slidenum">
              <a:rPr lang="en-US" smtClean="0"/>
              <a:t>‹#›</a:t>
            </a:fld>
            <a:endParaRPr lang="en-US"/>
          </a:p>
        </p:txBody>
      </p:sp>
    </p:spTree>
    <p:extLst>
      <p:ext uri="{BB962C8B-B14F-4D97-AF65-F5344CB8AC3E}">
        <p14:creationId xmlns:p14="http://schemas.microsoft.com/office/powerpoint/2010/main" val="2630312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103002-4E7A-CA2F-1920-D7210F21728B}"/>
              </a:ext>
            </a:extLst>
          </p:cNvPr>
          <p:cNvSpPr>
            <a:spLocks noGrp="1"/>
          </p:cNvSpPr>
          <p:nvPr>
            <p:ph type="dt" sz="half" idx="10"/>
          </p:nvPr>
        </p:nvSpPr>
        <p:spPr/>
        <p:txBody>
          <a:bodyPr/>
          <a:lstStyle/>
          <a:p>
            <a:fld id="{C2AA772B-F0C7-4EC1-82A2-3BFA01463BE4}" type="datetimeFigureOut">
              <a:rPr lang="en-US" smtClean="0"/>
              <a:t>11/2/2022</a:t>
            </a:fld>
            <a:endParaRPr lang="en-US"/>
          </a:p>
        </p:txBody>
      </p:sp>
      <p:sp>
        <p:nvSpPr>
          <p:cNvPr id="3" name="Footer Placeholder 2">
            <a:extLst>
              <a:ext uri="{FF2B5EF4-FFF2-40B4-BE49-F238E27FC236}">
                <a16:creationId xmlns:a16="http://schemas.microsoft.com/office/drawing/2014/main" id="{A48F4E00-56C6-DD23-5A22-A453C981BB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843321-4523-906E-841D-6E03C79B4C99}"/>
              </a:ext>
            </a:extLst>
          </p:cNvPr>
          <p:cNvSpPr>
            <a:spLocks noGrp="1"/>
          </p:cNvSpPr>
          <p:nvPr>
            <p:ph type="sldNum" sz="quarter" idx="12"/>
          </p:nvPr>
        </p:nvSpPr>
        <p:spPr/>
        <p:txBody>
          <a:bodyPr/>
          <a:lstStyle/>
          <a:p>
            <a:fld id="{626EC2CC-9F0E-4C5B-BB56-90428D74C1F1}" type="slidenum">
              <a:rPr lang="en-US" smtClean="0"/>
              <a:t>‹#›</a:t>
            </a:fld>
            <a:endParaRPr lang="en-US"/>
          </a:p>
        </p:txBody>
      </p:sp>
    </p:spTree>
    <p:extLst>
      <p:ext uri="{BB962C8B-B14F-4D97-AF65-F5344CB8AC3E}">
        <p14:creationId xmlns:p14="http://schemas.microsoft.com/office/powerpoint/2010/main" val="2038598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F3713-2332-5851-976B-9AAB4C1E55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E651B2-F917-9915-D1B6-C5123AC4A6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9C2A42-6889-5A3A-8EB8-8008685055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52DD15-E14A-A3C6-DC3F-6C2698ADC9EE}"/>
              </a:ext>
            </a:extLst>
          </p:cNvPr>
          <p:cNvSpPr>
            <a:spLocks noGrp="1"/>
          </p:cNvSpPr>
          <p:nvPr>
            <p:ph type="dt" sz="half" idx="10"/>
          </p:nvPr>
        </p:nvSpPr>
        <p:spPr/>
        <p:txBody>
          <a:bodyPr/>
          <a:lstStyle/>
          <a:p>
            <a:fld id="{C2AA772B-F0C7-4EC1-82A2-3BFA01463BE4}" type="datetimeFigureOut">
              <a:rPr lang="en-US" smtClean="0"/>
              <a:t>11/2/2022</a:t>
            </a:fld>
            <a:endParaRPr lang="en-US"/>
          </a:p>
        </p:txBody>
      </p:sp>
      <p:sp>
        <p:nvSpPr>
          <p:cNvPr id="6" name="Footer Placeholder 5">
            <a:extLst>
              <a:ext uri="{FF2B5EF4-FFF2-40B4-BE49-F238E27FC236}">
                <a16:creationId xmlns:a16="http://schemas.microsoft.com/office/drawing/2014/main" id="{FA8DC30B-3D3B-31EA-6630-53AB233010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337D2-80C8-CE8D-68A1-E44616D2C326}"/>
              </a:ext>
            </a:extLst>
          </p:cNvPr>
          <p:cNvSpPr>
            <a:spLocks noGrp="1"/>
          </p:cNvSpPr>
          <p:nvPr>
            <p:ph type="sldNum" sz="quarter" idx="12"/>
          </p:nvPr>
        </p:nvSpPr>
        <p:spPr/>
        <p:txBody>
          <a:bodyPr/>
          <a:lstStyle/>
          <a:p>
            <a:fld id="{626EC2CC-9F0E-4C5B-BB56-90428D74C1F1}" type="slidenum">
              <a:rPr lang="en-US" smtClean="0"/>
              <a:t>‹#›</a:t>
            </a:fld>
            <a:endParaRPr lang="en-US"/>
          </a:p>
        </p:txBody>
      </p:sp>
    </p:spTree>
    <p:extLst>
      <p:ext uri="{BB962C8B-B14F-4D97-AF65-F5344CB8AC3E}">
        <p14:creationId xmlns:p14="http://schemas.microsoft.com/office/powerpoint/2010/main" val="2541404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41164-6389-DDA2-6D4F-6C949FC3D9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B895C1-5607-83FC-7887-124CCE4CB7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8E19AA3-F5DC-1D07-E996-28D9379E80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7E99BB-1944-16E4-09F7-0959D25FF6E3}"/>
              </a:ext>
            </a:extLst>
          </p:cNvPr>
          <p:cNvSpPr>
            <a:spLocks noGrp="1"/>
          </p:cNvSpPr>
          <p:nvPr>
            <p:ph type="dt" sz="half" idx="10"/>
          </p:nvPr>
        </p:nvSpPr>
        <p:spPr/>
        <p:txBody>
          <a:bodyPr/>
          <a:lstStyle/>
          <a:p>
            <a:fld id="{C2AA772B-F0C7-4EC1-82A2-3BFA01463BE4}" type="datetimeFigureOut">
              <a:rPr lang="en-US" smtClean="0"/>
              <a:t>11/2/2022</a:t>
            </a:fld>
            <a:endParaRPr lang="en-US"/>
          </a:p>
        </p:txBody>
      </p:sp>
      <p:sp>
        <p:nvSpPr>
          <p:cNvPr id="6" name="Footer Placeholder 5">
            <a:extLst>
              <a:ext uri="{FF2B5EF4-FFF2-40B4-BE49-F238E27FC236}">
                <a16:creationId xmlns:a16="http://schemas.microsoft.com/office/drawing/2014/main" id="{8708CB0F-A023-D515-50E2-0A98928037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1024A0-A883-8265-720D-7BEF73E76B76}"/>
              </a:ext>
            </a:extLst>
          </p:cNvPr>
          <p:cNvSpPr>
            <a:spLocks noGrp="1"/>
          </p:cNvSpPr>
          <p:nvPr>
            <p:ph type="sldNum" sz="quarter" idx="12"/>
          </p:nvPr>
        </p:nvSpPr>
        <p:spPr/>
        <p:txBody>
          <a:bodyPr/>
          <a:lstStyle/>
          <a:p>
            <a:fld id="{626EC2CC-9F0E-4C5B-BB56-90428D74C1F1}" type="slidenum">
              <a:rPr lang="en-US" smtClean="0"/>
              <a:t>‹#›</a:t>
            </a:fld>
            <a:endParaRPr lang="en-US"/>
          </a:p>
        </p:txBody>
      </p:sp>
    </p:spTree>
    <p:extLst>
      <p:ext uri="{BB962C8B-B14F-4D97-AF65-F5344CB8AC3E}">
        <p14:creationId xmlns:p14="http://schemas.microsoft.com/office/powerpoint/2010/main" val="2499401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9B9C90-C2E2-F267-8654-2E88C749B2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A335A5A-72B8-FFEF-1113-91CE7666AC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FEA5D8-47FE-0C38-4776-0CF68A2DE8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A772B-F0C7-4EC1-82A2-3BFA01463BE4}" type="datetimeFigureOut">
              <a:rPr lang="en-US" smtClean="0"/>
              <a:t>11/2/2022</a:t>
            </a:fld>
            <a:endParaRPr lang="en-US"/>
          </a:p>
        </p:txBody>
      </p:sp>
      <p:sp>
        <p:nvSpPr>
          <p:cNvPr id="5" name="Footer Placeholder 4">
            <a:extLst>
              <a:ext uri="{FF2B5EF4-FFF2-40B4-BE49-F238E27FC236}">
                <a16:creationId xmlns:a16="http://schemas.microsoft.com/office/drawing/2014/main" id="{DDD641A4-7E7D-A7A1-7B68-E7ADD4E0FB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D3A091-A3AB-C8FC-EF28-986605444F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6EC2CC-9F0E-4C5B-BB56-90428D74C1F1}" type="slidenum">
              <a:rPr lang="en-US" smtClean="0"/>
              <a:t>‹#›</a:t>
            </a:fld>
            <a:endParaRPr lang="en-US"/>
          </a:p>
        </p:txBody>
      </p:sp>
    </p:spTree>
    <p:extLst>
      <p:ext uri="{BB962C8B-B14F-4D97-AF65-F5344CB8AC3E}">
        <p14:creationId xmlns:p14="http://schemas.microsoft.com/office/powerpoint/2010/main" val="3004497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KMcGowan@apsk12.org"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1" name="Rectangle 1060">
            <a:extLst>
              <a:ext uri="{FF2B5EF4-FFF2-40B4-BE49-F238E27FC236}">
                <a16:creationId xmlns:a16="http://schemas.microsoft.com/office/drawing/2014/main" id="{3F24A09B-713F-43FC-AB6E-B880839685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3F867503-6768-4500-C84F-27AC1222BB92}"/>
              </a:ext>
            </a:extLst>
          </p:cNvPr>
          <p:cNvSpPr txBox="1"/>
          <p:nvPr/>
        </p:nvSpPr>
        <p:spPr>
          <a:xfrm>
            <a:off x="278035" y="280219"/>
            <a:ext cx="4173905" cy="2064774"/>
          </a:xfrm>
          <a:prstGeom prst="rect">
            <a:avLst/>
          </a:prstGeom>
        </p:spPr>
        <p:txBody>
          <a:bodyPr vert="horz" lIns="91440" tIns="45720" rIns="91440" bIns="45720" rtlCol="0" anchor="ctr">
            <a:normAutofit/>
          </a:bodyPr>
          <a:lstStyle/>
          <a:p>
            <a:pPr algn="r">
              <a:lnSpc>
                <a:spcPct val="90000"/>
              </a:lnSpc>
              <a:spcBef>
                <a:spcPct val="0"/>
              </a:spcBef>
              <a:spcAft>
                <a:spcPts val="600"/>
              </a:spcAft>
            </a:pPr>
            <a:r>
              <a:rPr lang="en-US" sz="5400" kern="1200" dirty="0">
                <a:solidFill>
                  <a:srgbClr val="FFFFFF"/>
                </a:solidFill>
                <a:latin typeface="+mj-lt"/>
                <a:ea typeface="+mj-ea"/>
                <a:cs typeface="+mj-cs"/>
              </a:rPr>
              <a:t>MTSS at Scott Elementary</a:t>
            </a:r>
          </a:p>
        </p:txBody>
      </p:sp>
      <p:cxnSp>
        <p:nvCxnSpPr>
          <p:cNvPr id="1063" name="Straight Connector 1062">
            <a:extLst>
              <a:ext uri="{FF2B5EF4-FFF2-40B4-BE49-F238E27FC236}">
                <a16:creationId xmlns:a16="http://schemas.microsoft.com/office/drawing/2014/main" id="{0B91AB35-C3B4-4B70-B3DD-13D63B7DA2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33975" y="2423149"/>
            <a:ext cx="0" cy="201168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ECC7CD4-3358-626D-B700-DBF077EE464C}"/>
              </a:ext>
            </a:extLst>
          </p:cNvPr>
          <p:cNvSpPr txBox="1"/>
          <p:nvPr/>
        </p:nvSpPr>
        <p:spPr>
          <a:xfrm>
            <a:off x="5894363" y="357810"/>
            <a:ext cx="5894363" cy="4186056"/>
          </a:xfrm>
          <a:prstGeom prst="rect">
            <a:avLst/>
          </a:prstGeom>
        </p:spPr>
        <p:txBody>
          <a:bodyPr vert="horz" wrap="square" lIns="91440" tIns="45720" rIns="91440" bIns="45720" rtlCol="0" anchor="t">
            <a:normAutofit fontScale="92500"/>
          </a:bodyPr>
          <a:lstStyle/>
          <a:p>
            <a:pPr indent="-228600">
              <a:lnSpc>
                <a:spcPct val="90000"/>
              </a:lnSpc>
              <a:spcAft>
                <a:spcPts val="600"/>
              </a:spcAft>
              <a:buFont typeface="Arial" panose="020B0604020202020204" pitchFamily="34" charset="0"/>
              <a:buChar char="•"/>
            </a:pPr>
            <a:r>
              <a:rPr lang="en-US" sz="2200" b="1" i="0" dirty="0">
                <a:solidFill>
                  <a:schemeClr val="accent1"/>
                </a:solidFill>
                <a:effectLst/>
              </a:rPr>
              <a:t>MTSS stands for multi-tiered system of supports. It’s a framework many schools use to give targeted support to struggling students. </a:t>
            </a:r>
          </a:p>
          <a:p>
            <a:pPr indent="-228600">
              <a:lnSpc>
                <a:spcPct val="90000"/>
              </a:lnSpc>
              <a:spcAft>
                <a:spcPts val="600"/>
              </a:spcAft>
              <a:buFont typeface="Arial" panose="020B0604020202020204" pitchFamily="34" charset="0"/>
              <a:buChar char="•"/>
            </a:pPr>
            <a:r>
              <a:rPr lang="en-US" sz="2200" b="1" i="0" dirty="0">
                <a:solidFill>
                  <a:schemeClr val="accent1"/>
                </a:solidFill>
                <a:effectLst/>
              </a:rPr>
              <a:t>MTSS is designed to help schools identify struggling students early and intervene quickly. It focuses on the “whole child.” That means it supports academic growth, but many other areas, too. These include behavior, social and emotional needs, and absenteeism (not attending school).</a:t>
            </a:r>
          </a:p>
          <a:p>
            <a:pPr indent="-228600">
              <a:lnSpc>
                <a:spcPct val="90000"/>
              </a:lnSpc>
              <a:spcAft>
                <a:spcPts val="600"/>
              </a:spcAft>
              <a:buFont typeface="Arial" panose="020B0604020202020204" pitchFamily="34" charset="0"/>
              <a:buChar char="•"/>
            </a:pPr>
            <a:r>
              <a:rPr lang="en-US" sz="2200" b="1" i="0" dirty="0">
                <a:solidFill>
                  <a:schemeClr val="accent1"/>
                </a:solidFill>
                <a:effectLst/>
              </a:rPr>
              <a:t>The tiers of support are a huge part of MTSS. They get more intense from one level to the next. For example, a child getting small group interventions may need to “move up” to one-on-one help.</a:t>
            </a:r>
          </a:p>
          <a:p>
            <a:pPr indent="-228600">
              <a:lnSpc>
                <a:spcPct val="90000"/>
              </a:lnSpc>
              <a:spcAft>
                <a:spcPts val="600"/>
              </a:spcAft>
              <a:buFont typeface="Arial" panose="020B0604020202020204" pitchFamily="34" charset="0"/>
              <a:buChar char="•"/>
            </a:pPr>
            <a:endParaRPr lang="en-US" sz="2200" b="0" i="0" dirty="0">
              <a:solidFill>
                <a:schemeClr val="bg1"/>
              </a:solidFill>
              <a:effectLst/>
            </a:endParaRPr>
          </a:p>
        </p:txBody>
      </p:sp>
      <p:sp>
        <p:nvSpPr>
          <p:cNvPr id="13" name="TextBox 12">
            <a:extLst>
              <a:ext uri="{FF2B5EF4-FFF2-40B4-BE49-F238E27FC236}">
                <a16:creationId xmlns:a16="http://schemas.microsoft.com/office/drawing/2014/main" id="{01D15386-7FC9-2387-1FBE-49287F851F27}"/>
              </a:ext>
            </a:extLst>
          </p:cNvPr>
          <p:cNvSpPr txBox="1"/>
          <p:nvPr/>
        </p:nvSpPr>
        <p:spPr>
          <a:xfrm>
            <a:off x="236615" y="6016486"/>
            <a:ext cx="5459413" cy="715617"/>
          </a:xfrm>
          <a:prstGeom prst="rect">
            <a:avLst/>
          </a:prstGeom>
          <a:noFill/>
        </p:spPr>
        <p:txBody>
          <a:bodyPr wrap="square" anchor="t">
            <a:normAutofit/>
          </a:bodyPr>
          <a:lstStyle/>
          <a:p>
            <a:pPr>
              <a:lnSpc>
                <a:spcPct val="90000"/>
              </a:lnSpc>
              <a:spcBef>
                <a:spcPct val="0"/>
              </a:spcBef>
              <a:spcAft>
                <a:spcPts val="600"/>
              </a:spcAft>
            </a:pPr>
            <a:r>
              <a:rPr lang="en-US" dirty="0">
                <a:solidFill>
                  <a:schemeClr val="bg1"/>
                </a:solidFill>
                <a:latin typeface="+mj-lt"/>
                <a:ea typeface="+mj-ea"/>
                <a:cs typeface="+mj-cs"/>
              </a:rPr>
              <a:t>Contact Ms. K. McGowan at </a:t>
            </a:r>
            <a:r>
              <a:rPr lang="en-US" dirty="0">
                <a:solidFill>
                  <a:schemeClr val="bg1"/>
                </a:solidFill>
                <a:latin typeface="+mj-lt"/>
                <a:ea typeface="+mj-ea"/>
                <a:cs typeface="+mj-cs"/>
                <a:hlinkClick r:id="rId2">
                  <a:extLst>
                    <a:ext uri="{A12FA001-AC4F-418D-AE19-62706E023703}">
                      <ahyp:hlinkClr xmlns:ahyp="http://schemas.microsoft.com/office/drawing/2018/hyperlinkcolor" val="tx"/>
                    </a:ext>
                  </a:extLst>
                </a:hlinkClick>
              </a:rPr>
              <a:t>KMcGowan@apsk12.org</a:t>
            </a:r>
            <a:endParaRPr lang="en-US" dirty="0">
              <a:solidFill>
                <a:schemeClr val="bg1"/>
              </a:solidFill>
              <a:latin typeface="+mj-lt"/>
              <a:ea typeface="+mj-ea"/>
              <a:cs typeface="+mj-cs"/>
            </a:endParaRPr>
          </a:p>
          <a:p>
            <a:pPr>
              <a:lnSpc>
                <a:spcPct val="90000"/>
              </a:lnSpc>
              <a:spcBef>
                <a:spcPct val="0"/>
              </a:spcBef>
              <a:spcAft>
                <a:spcPts val="600"/>
              </a:spcAft>
            </a:pPr>
            <a:r>
              <a:rPr lang="en-US" dirty="0">
                <a:solidFill>
                  <a:schemeClr val="bg1"/>
                </a:solidFill>
                <a:latin typeface="+mj-lt"/>
                <a:ea typeface="+mj-ea"/>
                <a:cs typeface="+mj-cs"/>
              </a:rPr>
              <a:t> for additional information</a:t>
            </a:r>
            <a:endParaRPr lang="en-US" kern="1200" dirty="0">
              <a:solidFill>
                <a:schemeClr val="bg1"/>
              </a:solidFill>
              <a:latin typeface="+mj-lt"/>
              <a:ea typeface="+mj-ea"/>
              <a:cs typeface="+mj-cs"/>
            </a:endParaRPr>
          </a:p>
        </p:txBody>
      </p:sp>
      <p:pic>
        <p:nvPicPr>
          <p:cNvPr id="14" name="Picture 2" descr="Scott Elementary School / Overview">
            <a:extLst>
              <a:ext uri="{FF2B5EF4-FFF2-40B4-BE49-F238E27FC236}">
                <a16:creationId xmlns:a16="http://schemas.microsoft.com/office/drawing/2014/main" id="{C1BBD4BC-665C-3D3C-6244-4956BAD7B4F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477"/>
          <a:stretch/>
        </p:blipFill>
        <p:spPr bwMode="auto">
          <a:xfrm>
            <a:off x="815925" y="2384475"/>
            <a:ext cx="3207434" cy="368896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a:extLst>
              <a:ext uri="{FF2B5EF4-FFF2-40B4-BE49-F238E27FC236}">
                <a16:creationId xmlns:a16="http://schemas.microsoft.com/office/drawing/2014/main" id="{9CA8D7EA-5247-CFD9-8FC5-9CC9BF40C256}"/>
              </a:ext>
            </a:extLst>
          </p:cNvPr>
          <p:cNvPicPr>
            <a:picLocks noChangeAspect="1"/>
          </p:cNvPicPr>
          <p:nvPr/>
        </p:nvPicPr>
        <p:blipFill>
          <a:blip r:embed="rId4"/>
          <a:stretch>
            <a:fillRect/>
          </a:stretch>
        </p:blipFill>
        <p:spPr>
          <a:xfrm>
            <a:off x="6387548" y="4417811"/>
            <a:ext cx="4903304" cy="2440189"/>
          </a:xfrm>
          <a:prstGeom prst="rect">
            <a:avLst/>
          </a:prstGeom>
        </p:spPr>
      </p:pic>
    </p:spTree>
    <p:extLst>
      <p:ext uri="{BB962C8B-B14F-4D97-AF65-F5344CB8AC3E}">
        <p14:creationId xmlns:p14="http://schemas.microsoft.com/office/powerpoint/2010/main" val="256534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136</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Atlanta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McGowan, Kamilah</dc:creator>
  <cp:lastModifiedBy>McGowan, Kamilah</cp:lastModifiedBy>
  <cp:revision>1</cp:revision>
  <dcterms:created xsi:type="dcterms:W3CDTF">2022-10-31T14:41:58Z</dcterms:created>
  <dcterms:modified xsi:type="dcterms:W3CDTF">2022-11-02T13:52:32Z</dcterms:modified>
</cp:coreProperties>
</file>